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7" roundtripDataSignature="AMtx7miTTN/RC+eVJMd422strEGx+S14+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046B060-814B-4E1E-8966-356B59763B3B}">
  <a:tblStyle styleId="{3046B060-814B-4E1E-8966-356B59763B3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customschemas.google.com/relationships/presentationmetadata" Target="meta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C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6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6"/>
          <p:cNvSpPr txBox="1"/>
          <p:nvPr>
            <p:ph idx="1" type="body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30"/>
              <a:buChar char="▪"/>
              <a:defRPr/>
            </a:lvl1pPr>
            <a:lvl2pPr indent="-325755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2pPr>
            <a:lvl3pPr indent="-325755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3pPr>
            <a:lvl4pPr indent="-325755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4pPr>
            <a:lvl5pPr indent="-325754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5pPr>
            <a:lvl6pPr indent="-325754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6pPr>
            <a:lvl7pPr indent="-325754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7pPr>
            <a:lvl8pPr indent="-325754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8pPr>
            <a:lvl9pPr indent="-325754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530"/>
              <a:buChar char="▪"/>
              <a:defRPr/>
            </a:lvl9pPr>
          </a:lstStyle>
          <a:p/>
        </p:txBody>
      </p:sp>
      <p:sp>
        <p:nvSpPr>
          <p:cNvPr id="21" name="Google Shape;21;p36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6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6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5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45"/>
          <p:cNvSpPr txBox="1"/>
          <p:nvPr>
            <p:ph idx="1" type="body"/>
          </p:nvPr>
        </p:nvSpPr>
        <p:spPr>
          <a:xfrm rot="5400000">
            <a:off x="4073652" y="-882396"/>
            <a:ext cx="4050792" cy="1005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30"/>
              <a:buChar char="▪"/>
              <a:defRPr/>
            </a:lvl1pPr>
            <a:lvl2pPr indent="-325755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2pPr>
            <a:lvl3pPr indent="-325755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3pPr>
            <a:lvl4pPr indent="-325755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4pPr>
            <a:lvl5pPr indent="-325754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5pPr>
            <a:lvl6pPr indent="-325754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6pPr>
            <a:lvl7pPr indent="-325754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7pPr>
            <a:lvl8pPr indent="-325754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8pPr>
            <a:lvl9pPr indent="-325754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530"/>
              <a:buChar char="▪"/>
              <a:defRPr/>
            </a:lvl9pPr>
          </a:lstStyle>
          <a:p/>
        </p:txBody>
      </p:sp>
      <p:sp>
        <p:nvSpPr>
          <p:cNvPr id="95" name="Google Shape;95;p45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45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45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6"/>
          <p:cNvSpPr txBox="1"/>
          <p:nvPr>
            <p:ph type="title"/>
          </p:nvPr>
        </p:nvSpPr>
        <p:spPr>
          <a:xfrm rot="5400000">
            <a:off x="7181850" y="2076450"/>
            <a:ext cx="5638800" cy="255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46"/>
          <p:cNvSpPr txBox="1"/>
          <p:nvPr>
            <p:ph idx="1" type="body"/>
          </p:nvPr>
        </p:nvSpPr>
        <p:spPr>
          <a:xfrm rot="5400000">
            <a:off x="2000250" y="-400050"/>
            <a:ext cx="5638800" cy="750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30"/>
              <a:buChar char="▪"/>
              <a:defRPr/>
            </a:lvl1pPr>
            <a:lvl2pPr indent="-325755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2pPr>
            <a:lvl3pPr indent="-325755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3pPr>
            <a:lvl4pPr indent="-325755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4pPr>
            <a:lvl5pPr indent="-325754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5pPr>
            <a:lvl6pPr indent="-325754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6pPr>
            <a:lvl7pPr indent="-325754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7pPr>
            <a:lvl8pPr indent="-325754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8pPr>
            <a:lvl9pPr indent="-325754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530"/>
              <a:buChar char="▪"/>
              <a:defRPr/>
            </a:lvl9pPr>
          </a:lstStyle>
          <a:p/>
        </p:txBody>
      </p:sp>
      <p:sp>
        <p:nvSpPr>
          <p:cNvPr id="101" name="Google Shape;101;p46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46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46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7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rotWithShape="1">
            <a:blip r:embed="rId2">
              <a:alphaModFix amt="85000"/>
            </a:blip>
            <a:tile algn="ctr" flip="xy" tx="0" sx="92000" ty="-762000" sy="89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6" name="Google Shape;26;p3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rotWithShape="1">
            <a:blip r:embed="rId2">
              <a:alphaModFix amt="85000"/>
            </a:blip>
            <a:tile algn="ctr" flip="xy" tx="0" sx="92000" ty="-717550" sy="89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7" name="Google Shape;27;p37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rotWithShape="1">
            <a:blip r:embed="rId2">
              <a:alphaModFix amt="85000"/>
            </a:blip>
            <a:tile algn="ctr" flip="xy" tx="0" sx="92000" ty="-704850" sy="89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28" name="Google Shape;28;p37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29" name="Google Shape;29;p37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rotWithShape="1">
              <a:blip r:embed="rId3">
                <a:alphaModFix/>
              </a:blip>
              <a:tile algn="tl" flip="none" tx="0" sx="85000" ty="0" sy="85000"/>
            </a:blip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Rockwell"/>
                <a:buNone/>
              </a:pPr>
              <a:r>
                <a:t/>
              </a:r>
              <a:endParaRPr b="1" i="0" sz="20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0" name="Google Shape;30;p37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cap="flat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Rockwel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1" name="Google Shape;31;p37"/>
          <p:cNvSpPr txBox="1"/>
          <p:nvPr>
            <p:ph type="ctrTitle"/>
          </p:nvPr>
        </p:nvSpPr>
        <p:spPr>
          <a:xfrm>
            <a:off x="1051560" y="1432223"/>
            <a:ext cx="9966960" cy="3035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9600"/>
              <a:buFont typeface="Rockwell"/>
              <a:buNone/>
              <a:defRPr sz="96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7"/>
          <p:cNvSpPr txBox="1"/>
          <p:nvPr>
            <p:ph idx="1" type="subTitle"/>
          </p:nvPr>
        </p:nvSpPr>
        <p:spPr>
          <a:xfrm>
            <a:off x="1069848" y="4389120"/>
            <a:ext cx="7891272" cy="10698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dk1"/>
                </a:solidFill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380"/>
              <a:buNone/>
              <a:defRPr sz="28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40"/>
              <a:buNone/>
              <a:defRPr sz="2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700"/>
              <a:buNone/>
              <a:defRPr sz="2000"/>
            </a:lvl9pPr>
          </a:lstStyle>
          <a:p/>
        </p:txBody>
      </p:sp>
      <p:sp>
        <p:nvSpPr>
          <p:cNvPr id="33" name="Google Shape;33;p37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7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7"/>
          <p:cNvSpPr txBox="1"/>
          <p:nvPr>
            <p:ph idx="12" type="sldNum"/>
          </p:nvPr>
        </p:nvSpPr>
        <p:spPr>
          <a:xfrm>
            <a:off x="9592733" y="4289334"/>
            <a:ext cx="1193868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b="1" i="0" sz="28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0" algn="ctr">
              <a:spcBef>
                <a:spcPts val="0"/>
              </a:spcBef>
              <a:buNone/>
              <a:defRPr b="1" i="0" sz="28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0" algn="ctr">
              <a:spcBef>
                <a:spcPts val="0"/>
              </a:spcBef>
              <a:buNone/>
              <a:defRPr b="1" i="0" sz="28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0" algn="ctr">
              <a:spcBef>
                <a:spcPts val="0"/>
              </a:spcBef>
              <a:buNone/>
              <a:defRPr b="1" i="0" sz="28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0" algn="ctr">
              <a:spcBef>
                <a:spcPts val="0"/>
              </a:spcBef>
              <a:buNone/>
              <a:defRPr b="1" i="0" sz="28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0" algn="ctr">
              <a:spcBef>
                <a:spcPts val="0"/>
              </a:spcBef>
              <a:buNone/>
              <a:defRPr b="1" i="0" sz="28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0" algn="ctr">
              <a:spcBef>
                <a:spcPts val="0"/>
              </a:spcBef>
              <a:buNone/>
              <a:defRPr b="1" i="0" sz="28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0" algn="ctr">
              <a:spcBef>
                <a:spcPts val="0"/>
              </a:spcBef>
              <a:buNone/>
              <a:defRPr b="1" i="0" sz="28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0" algn="ctr">
              <a:spcBef>
                <a:spcPts val="0"/>
              </a:spcBef>
              <a:buNone/>
              <a:defRPr b="1" i="0" sz="28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8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rotWithShape="1">
            <a:blip r:embed="rId2">
              <a:alphaModFix amt="85000"/>
            </a:blip>
            <a:tile algn="ctr" flip="xy" tx="0" sx="92000" ty="-704850" sy="89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8" name="Google Shape;38;p38"/>
          <p:cNvSpPr txBox="1"/>
          <p:nvPr>
            <p:ph type="title"/>
          </p:nvPr>
        </p:nvSpPr>
        <p:spPr>
          <a:xfrm>
            <a:off x="2167128" y="1225296"/>
            <a:ext cx="9281160" cy="3520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0"/>
              <a:buFont typeface="Rockwell"/>
              <a:buNone/>
              <a:defRPr b="0" sz="8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38"/>
          <p:cNvSpPr txBox="1"/>
          <p:nvPr>
            <p:ph idx="1" type="body"/>
          </p:nvPr>
        </p:nvSpPr>
        <p:spPr>
          <a:xfrm>
            <a:off x="2165774" y="5020056"/>
            <a:ext cx="905256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None/>
              <a:defRPr sz="1800">
                <a:solidFill>
                  <a:srgbClr val="8C8C8C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sz="1600">
                <a:solidFill>
                  <a:srgbClr val="8C8C8C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8C8C8C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8C8C8C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8C8C8C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8C8C8C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8C8C8C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190"/>
              <a:buNone/>
              <a:defRPr sz="1400">
                <a:solidFill>
                  <a:srgbClr val="8C8C8C"/>
                </a:solidFill>
              </a:defRPr>
            </a:lvl9pPr>
          </a:lstStyle>
          <a:p/>
        </p:txBody>
      </p:sp>
      <p:sp>
        <p:nvSpPr>
          <p:cNvPr id="40" name="Google Shape;40;p38"/>
          <p:cNvSpPr txBox="1"/>
          <p:nvPr>
            <p:ph idx="10" type="dt"/>
          </p:nvPr>
        </p:nvSpPr>
        <p:spPr>
          <a:xfrm>
            <a:off x="8593667" y="6272784"/>
            <a:ext cx="264430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8"/>
          <p:cNvSpPr txBox="1"/>
          <p:nvPr>
            <p:ph idx="11" type="ftr"/>
          </p:nvPr>
        </p:nvSpPr>
        <p:spPr>
          <a:xfrm>
            <a:off x="2182708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42" name="Google Shape;42;p38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43" name="Google Shape;43;p3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rotWithShape="1">
              <a:blip r:embed="rId3">
                <a:alphaModFix/>
              </a:blip>
              <a:tile algn="tl" flip="none" tx="0" sx="85000" ty="0" sy="85000"/>
            </a:blip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Rockwell"/>
                <a:buNone/>
              </a:pPr>
              <a:r>
                <a:t/>
              </a:r>
              <a:endParaRPr b="1" i="0" sz="20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4" name="Google Shape;44;p38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cap="flat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Rockwel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5" name="Google Shape;45;p38"/>
          <p:cNvSpPr txBox="1"/>
          <p:nvPr>
            <p:ph idx="12" type="sldNum"/>
          </p:nvPr>
        </p:nvSpPr>
        <p:spPr>
          <a:xfrm>
            <a:off x="843702" y="2506133"/>
            <a:ext cx="1188298" cy="720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0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0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0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0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0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0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0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0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9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9"/>
          <p:cNvSpPr txBox="1"/>
          <p:nvPr>
            <p:ph idx="1" type="body"/>
          </p:nvPr>
        </p:nvSpPr>
        <p:spPr>
          <a:xfrm>
            <a:off x="1069848" y="2194560"/>
            <a:ext cx="4754880" cy="3977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  <a:defRPr sz="2000"/>
            </a:lvl1pPr>
            <a:lvl2pPr indent="-325755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2pPr>
            <a:lvl3pPr indent="-31496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3pPr>
            <a:lvl4pPr indent="-31496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4pPr>
            <a:lvl5pPr indent="-31496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5pPr>
            <a:lvl6pPr indent="-325754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6pPr>
            <a:lvl7pPr indent="-325754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7pPr>
            <a:lvl8pPr indent="-325754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8pPr>
            <a:lvl9pPr indent="-325754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530"/>
              <a:buChar char="▪"/>
              <a:defRPr sz="1800"/>
            </a:lvl9pPr>
          </a:lstStyle>
          <a:p/>
        </p:txBody>
      </p:sp>
      <p:sp>
        <p:nvSpPr>
          <p:cNvPr id="49" name="Google Shape;49;p39"/>
          <p:cNvSpPr txBox="1"/>
          <p:nvPr>
            <p:ph idx="2" type="body"/>
          </p:nvPr>
        </p:nvSpPr>
        <p:spPr>
          <a:xfrm>
            <a:off x="6364224" y="2194560"/>
            <a:ext cx="4754880" cy="3977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  <a:defRPr sz="2000"/>
            </a:lvl1pPr>
            <a:lvl2pPr indent="-325755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2pPr>
            <a:lvl3pPr indent="-31496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3pPr>
            <a:lvl4pPr indent="-31496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4pPr>
            <a:lvl5pPr indent="-31496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5pPr>
            <a:lvl6pPr indent="-325754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6pPr>
            <a:lvl7pPr indent="-325754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7pPr>
            <a:lvl8pPr indent="-325754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8pPr>
            <a:lvl9pPr indent="-325754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530"/>
              <a:buChar char="▪"/>
              <a:defRPr sz="1800"/>
            </a:lvl9pPr>
          </a:lstStyle>
          <a:p/>
        </p:txBody>
      </p:sp>
      <p:sp>
        <p:nvSpPr>
          <p:cNvPr id="50" name="Google Shape;50;p39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9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9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>
  <p:cSld name="Comparison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40"/>
          <p:cNvSpPr txBox="1"/>
          <p:nvPr>
            <p:ph idx="1" type="body"/>
          </p:nvPr>
        </p:nvSpPr>
        <p:spPr>
          <a:xfrm>
            <a:off x="1066800" y="2048256"/>
            <a:ext cx="47548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None/>
              <a:defRPr b="1" sz="2000">
                <a:solidFill>
                  <a:srgbClr val="54798B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360"/>
              <a:buNone/>
              <a:defRPr b="1" sz="1600"/>
            </a:lvl9pPr>
          </a:lstStyle>
          <a:p/>
        </p:txBody>
      </p:sp>
      <p:sp>
        <p:nvSpPr>
          <p:cNvPr id="55" name="Google Shape;55;p40"/>
          <p:cNvSpPr txBox="1"/>
          <p:nvPr>
            <p:ph idx="2" type="body"/>
          </p:nvPr>
        </p:nvSpPr>
        <p:spPr>
          <a:xfrm>
            <a:off x="1069848" y="2743200"/>
            <a:ext cx="475488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  <a:defRPr sz="2000"/>
            </a:lvl1pPr>
            <a:lvl2pPr indent="-325755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2pPr>
            <a:lvl3pPr indent="-31496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3pPr>
            <a:lvl4pPr indent="-31496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4pPr>
            <a:lvl5pPr indent="-31496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5pPr>
            <a:lvl6pPr indent="-31496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6pPr>
            <a:lvl7pPr indent="-31496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7pPr>
            <a:lvl8pPr indent="-314959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8pPr>
            <a:lvl9pPr indent="-314959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360"/>
              <a:buChar char="▪"/>
              <a:defRPr sz="1600"/>
            </a:lvl9pPr>
          </a:lstStyle>
          <a:p/>
        </p:txBody>
      </p:sp>
      <p:sp>
        <p:nvSpPr>
          <p:cNvPr id="56" name="Google Shape;56;p40"/>
          <p:cNvSpPr txBox="1"/>
          <p:nvPr>
            <p:ph idx="3" type="body"/>
          </p:nvPr>
        </p:nvSpPr>
        <p:spPr>
          <a:xfrm>
            <a:off x="6364224" y="2048256"/>
            <a:ext cx="47548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None/>
              <a:defRPr b="1" sz="2000">
                <a:solidFill>
                  <a:srgbClr val="54798B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360"/>
              <a:buNone/>
              <a:defRPr b="1" sz="1600"/>
            </a:lvl9pPr>
          </a:lstStyle>
          <a:p/>
        </p:txBody>
      </p:sp>
      <p:sp>
        <p:nvSpPr>
          <p:cNvPr id="57" name="Google Shape;57;p40"/>
          <p:cNvSpPr txBox="1"/>
          <p:nvPr>
            <p:ph idx="4" type="body"/>
          </p:nvPr>
        </p:nvSpPr>
        <p:spPr>
          <a:xfrm>
            <a:off x="6364224" y="2743200"/>
            <a:ext cx="475488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  <a:defRPr sz="2000"/>
            </a:lvl1pPr>
            <a:lvl2pPr indent="-325755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2pPr>
            <a:lvl3pPr indent="-31496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3pPr>
            <a:lvl4pPr indent="-31496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4pPr>
            <a:lvl5pPr indent="-31496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5pPr>
            <a:lvl6pPr indent="-31496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6pPr>
            <a:lvl7pPr indent="-31496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7pPr>
            <a:lvl8pPr indent="-314959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8pPr>
            <a:lvl9pPr indent="-314959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360"/>
              <a:buChar char="▪"/>
              <a:defRPr sz="1600"/>
            </a:lvl9pPr>
          </a:lstStyle>
          <a:p/>
        </p:txBody>
      </p:sp>
      <p:sp>
        <p:nvSpPr>
          <p:cNvPr id="58" name="Google Shape;58;p40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40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40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61" name="Google Shape;61;p40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41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41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41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66" name="Google Shape;66;p41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42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42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42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3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rotWithShape="1">
            <a:blip r:embed="rId2">
              <a:alphaModFix amt="60000"/>
            </a:blip>
            <a:tile algn="ctr" flip="xy" tx="0" sx="92000" ty="-704850" sy="89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3" name="Google Shape;73;p43"/>
          <p:cNvSpPr txBox="1"/>
          <p:nvPr>
            <p:ph type="title"/>
          </p:nvPr>
        </p:nvSpPr>
        <p:spPr>
          <a:xfrm>
            <a:off x="8549640" y="685800"/>
            <a:ext cx="3200400" cy="17373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Font typeface="Rockwell"/>
              <a:buNone/>
              <a:defRPr b="1"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43"/>
          <p:cNvSpPr txBox="1"/>
          <p:nvPr>
            <p:ph idx="1" type="body"/>
          </p:nvPr>
        </p:nvSpPr>
        <p:spPr>
          <a:xfrm>
            <a:off x="838200" y="685800"/>
            <a:ext cx="6711696" cy="5020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  <a:defRPr sz="2000"/>
            </a:lvl1pPr>
            <a:lvl2pPr indent="-325755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2pPr>
            <a:lvl3pPr indent="-31496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3pPr>
            <a:lvl4pPr indent="-31496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4pPr>
            <a:lvl5pPr indent="-31496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5pPr>
            <a:lvl6pPr indent="-3365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Char char="▪"/>
              <a:defRPr sz="2000"/>
            </a:lvl6pPr>
            <a:lvl7pPr indent="-3365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Char char="▪"/>
              <a:defRPr sz="2000"/>
            </a:lvl7pPr>
            <a:lvl8pPr indent="-3365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Char char="▪"/>
              <a:defRPr sz="2000"/>
            </a:lvl8pPr>
            <a:lvl9pPr indent="-336550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700"/>
              <a:buChar char="▪"/>
              <a:defRPr sz="2000"/>
            </a:lvl9pPr>
          </a:lstStyle>
          <a:p/>
        </p:txBody>
      </p:sp>
      <p:sp>
        <p:nvSpPr>
          <p:cNvPr id="75" name="Google Shape;75;p43"/>
          <p:cNvSpPr txBox="1"/>
          <p:nvPr>
            <p:ph idx="2" type="body"/>
          </p:nvPr>
        </p:nvSpPr>
        <p:spPr>
          <a:xfrm>
            <a:off x="8549640" y="2423160"/>
            <a:ext cx="320040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54798B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765"/>
              <a:buNone/>
              <a:defRPr sz="900"/>
            </a:lvl9pPr>
          </a:lstStyle>
          <a:p/>
        </p:txBody>
      </p:sp>
      <p:sp>
        <p:nvSpPr>
          <p:cNvPr id="76" name="Google Shape;76;p43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43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78" name="Google Shape;78;p43"/>
          <p:cNvGrpSpPr/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79" name="Google Shape;79;p43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rotWithShape="1">
              <a:blip r:embed="rId3">
                <a:alphaModFix/>
              </a:blip>
              <a:tile algn="tl" flip="none" tx="50800" sx="85000" ty="0" sy="85000"/>
            </a:blip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Rockwell"/>
                <a:buNone/>
              </a:pPr>
              <a:r>
                <a:t/>
              </a:r>
              <a:endParaRPr b="1" i="0" sz="20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80" name="Google Shape;80;p43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Rockwel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1" name="Google Shape;81;p43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4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rotWithShape="1">
            <a:blip r:embed="rId2">
              <a:alphaModFix amt="60000"/>
            </a:blip>
            <a:tile algn="ctr" flip="xy" tx="0" sx="92000" ty="-704850" sy="89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84" name="Google Shape;84;p44"/>
          <p:cNvSpPr txBox="1"/>
          <p:nvPr>
            <p:ph type="title"/>
          </p:nvPr>
        </p:nvSpPr>
        <p:spPr>
          <a:xfrm>
            <a:off x="8549640" y="685800"/>
            <a:ext cx="3200400" cy="17373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Font typeface="Rockwell"/>
              <a:buNone/>
              <a:defRPr b="1"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44"/>
          <p:cNvSpPr/>
          <p:nvPr>
            <p:ph idx="2" type="pic"/>
          </p:nvPr>
        </p:nvSpPr>
        <p:spPr>
          <a:xfrm>
            <a:off x="0" y="0"/>
            <a:ext cx="8303740" cy="6858000"/>
          </a:xfrm>
          <a:prstGeom prst="rect">
            <a:avLst/>
          </a:prstGeom>
          <a:solidFill>
            <a:srgbClr val="F8D8D7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54798B"/>
              </a:buClr>
              <a:buSzPts val="272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lvl="1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798B"/>
              </a:buClr>
              <a:buSzPts val="2380"/>
              <a:buFont typeface="Noto Sans Symbols"/>
              <a:buNone/>
              <a:defRPr b="0" i="0" sz="2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798B"/>
              </a:buClr>
              <a:buSzPts val="2040"/>
              <a:buFont typeface="Noto Sans Symbols"/>
              <a:buNone/>
              <a:defRPr b="0" i="0" sz="24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lvl="3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798B"/>
              </a:buClr>
              <a:buSzPts val="17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lvl="4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798B"/>
              </a:buClr>
              <a:buSzPts val="17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lvl="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798B"/>
              </a:buClr>
              <a:buSzPts val="17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lvl="6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798B"/>
              </a:buClr>
              <a:buSzPts val="17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lvl="7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798B"/>
              </a:buClr>
              <a:buSzPts val="17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lvl="8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54798B"/>
              </a:buClr>
              <a:buSzPts val="17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86" name="Google Shape;86;p44"/>
          <p:cNvSpPr txBox="1"/>
          <p:nvPr>
            <p:ph idx="1" type="body"/>
          </p:nvPr>
        </p:nvSpPr>
        <p:spPr>
          <a:xfrm>
            <a:off x="8549640" y="2423160"/>
            <a:ext cx="320040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54798B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765"/>
              <a:buNone/>
              <a:defRPr sz="900"/>
            </a:lvl9pPr>
          </a:lstStyle>
          <a:p/>
        </p:txBody>
      </p:sp>
      <p:sp>
        <p:nvSpPr>
          <p:cNvPr id="87" name="Google Shape;87;p44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88" name="Google Shape;88;p44"/>
          <p:cNvGrpSpPr/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9" name="Google Shape;89;p44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rotWithShape="1">
              <a:blip r:embed="rId3">
                <a:alphaModFix/>
              </a:blip>
              <a:tile algn="tl" flip="none" tx="50800" sx="85000" ty="0" sy="85000"/>
            </a:blip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Rockwell"/>
                <a:buNone/>
              </a:pPr>
              <a:r>
                <a:t/>
              </a:r>
              <a:endParaRPr b="1" i="0" sz="20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90" name="Google Shape;90;p44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Rockwel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1" name="Google Shape;91;p44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5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400"/>
              <a:buFont typeface="Rockwell"/>
              <a:buNone/>
              <a:defRPr b="0" i="0" sz="5400" u="none" cap="none" strike="noStrike">
                <a:latin typeface="Rockwell"/>
                <a:ea typeface="Rockwell"/>
                <a:cs typeface="Rockwell"/>
                <a:sym typeface="Rockwel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35"/>
          <p:cNvSpPr txBox="1"/>
          <p:nvPr>
            <p:ph idx="1" type="body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54798B"/>
              </a:buClr>
              <a:buSzPts val="17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-325755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798B"/>
              </a:buClr>
              <a:buSzPts val="153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-31496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798B"/>
              </a:buClr>
              <a:buSzPts val="136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-31496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798B"/>
              </a:buClr>
              <a:buSzPts val="136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-31496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798B"/>
              </a:buClr>
              <a:buSzPts val="136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-31496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798B"/>
              </a:buClr>
              <a:buSzPts val="136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-31496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798B"/>
              </a:buClr>
              <a:buSzPts val="136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-314959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798B"/>
              </a:buClr>
              <a:buSzPts val="136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-314959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54798B"/>
              </a:buClr>
              <a:buSzPts val="136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12" name="Google Shape;12;p35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13" name="Google Shape;13;p35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grpSp>
        <p:nvGrpSpPr>
          <p:cNvPr id="14" name="Google Shape;14;p35"/>
          <p:cNvGrpSpPr/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5" name="Google Shape;15;p35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rotWithShape="1">
              <a:blip r:embed="rId2">
                <a:alphaModFix/>
              </a:blip>
              <a:tile algn="tl" flip="none" tx="50800" sx="85000" ty="0" sy="85000"/>
            </a:blip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Rockwell"/>
                <a:buNone/>
              </a:pPr>
              <a:r>
                <a:t/>
              </a:r>
              <a:endParaRPr b="1" i="0" sz="20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6" name="Google Shape;16;p35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Rockwel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" name="Google Shape;17;p35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 txBox="1"/>
          <p:nvPr>
            <p:ph type="ctrTitle"/>
          </p:nvPr>
        </p:nvSpPr>
        <p:spPr>
          <a:xfrm>
            <a:off x="1051560" y="1432223"/>
            <a:ext cx="9966960" cy="3035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Rockwell"/>
              <a:buNone/>
            </a:pPr>
            <a:r>
              <a:rPr lang="en-CA">
                <a:solidFill>
                  <a:schemeClr val="dk1"/>
                </a:solidFill>
              </a:rPr>
              <a:t>Fair/</a:t>
            </a:r>
            <a:r>
              <a:rPr lang="en-CA">
                <a:solidFill>
                  <a:schemeClr val="dk2"/>
                </a:solidFill>
              </a:rPr>
              <a:t>Unfair</a:t>
            </a:r>
            <a:r>
              <a:rPr lang="en-CA">
                <a:solidFill>
                  <a:schemeClr val="dk1"/>
                </a:solidFill>
              </a:rPr>
              <a:t> Game</a:t>
            </a:r>
            <a:endParaRPr/>
          </a:p>
        </p:txBody>
      </p:sp>
      <p:sp>
        <p:nvSpPr>
          <p:cNvPr id="109" name="Google Shape;109;p3"/>
          <p:cNvSpPr txBox="1"/>
          <p:nvPr>
            <p:ph idx="1" type="subTitle"/>
          </p:nvPr>
        </p:nvSpPr>
        <p:spPr>
          <a:xfrm>
            <a:off x="1069848" y="4389120"/>
            <a:ext cx="7891272" cy="10698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70"/>
              <a:buNone/>
            </a:pPr>
            <a:r>
              <a:t/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2"/>
          <p:cNvSpPr txBox="1"/>
          <p:nvPr>
            <p:ph type="title"/>
          </p:nvPr>
        </p:nvSpPr>
        <p:spPr>
          <a:xfrm>
            <a:off x="1066798" y="2131307"/>
            <a:ext cx="10058400" cy="160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CA"/>
              <a:t>They are still coming today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3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CA">
                <a:solidFill>
                  <a:schemeClr val="dk2"/>
                </a:solidFill>
              </a:rPr>
              <a:t>Discussion &amp; Journal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67" name="Google Shape;167;p13"/>
          <p:cNvSpPr txBox="1"/>
          <p:nvPr/>
        </p:nvSpPr>
        <p:spPr>
          <a:xfrm>
            <a:off x="1245925" y="2337175"/>
            <a:ext cx="10058400" cy="30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1590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4798B"/>
              </a:buClr>
              <a:buSzPts val="3400"/>
              <a:buFont typeface="Noto Sans Symbols"/>
              <a:buChar char="▪"/>
            </a:pPr>
            <a:r>
              <a:rPr lang="en-CA" sz="40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 WHAT IS FAIR? (big idea)</a:t>
            </a:r>
            <a:endParaRPr sz="40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-21590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4798B"/>
              </a:buClr>
              <a:buSzPts val="3400"/>
              <a:buFont typeface="Noto Sans Symbols"/>
              <a:buChar char="▪"/>
            </a:pPr>
            <a:r>
              <a:rPr lang="en-CA" sz="40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 How should people be treated</a:t>
            </a:r>
            <a:endParaRPr sz="40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-21590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4798B"/>
              </a:buClr>
              <a:buSzPts val="3400"/>
              <a:buFont typeface="Noto Sans Symbols"/>
              <a:buChar char="▪"/>
            </a:pPr>
            <a:r>
              <a:rPr lang="en-CA" sz="40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 What would make things more fair</a:t>
            </a:r>
            <a:endParaRPr sz="40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-21590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4798B"/>
              </a:buClr>
              <a:buSzPts val="3400"/>
              <a:buFont typeface="Noto Sans Symbols"/>
              <a:buChar char="▪"/>
            </a:pPr>
            <a:r>
              <a:rPr lang="en-CA" sz="40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 How do you know when things are unfair?</a:t>
            </a:r>
            <a:endParaRPr sz="40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/>
          <p:nvPr>
            <p:ph type="title"/>
          </p:nvPr>
        </p:nvSpPr>
        <p:spPr>
          <a:xfrm>
            <a:off x="1069848" y="2560082"/>
            <a:ext cx="10058400" cy="160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959"/>
              <a:buFont typeface="Rockwell"/>
              <a:buNone/>
            </a:pPr>
            <a:r>
              <a:rPr lang="en-CA" sz="3959"/>
              <a:t>Welcome to the </a:t>
            </a:r>
            <a:r>
              <a:rPr lang="en-CA" sz="3959">
                <a:solidFill>
                  <a:schemeClr val="dk2"/>
                </a:solidFill>
              </a:rPr>
              <a:t>Fair/Unfair</a:t>
            </a:r>
            <a:r>
              <a:rPr lang="en-CA" sz="3959"/>
              <a:t> Game</a:t>
            </a:r>
            <a:br>
              <a:rPr lang="en-CA" sz="4860"/>
            </a:br>
            <a:endParaRPr sz="4860"/>
          </a:p>
        </p:txBody>
      </p:sp>
      <p:sp>
        <p:nvSpPr>
          <p:cNvPr id="115" name="Google Shape;115;p4"/>
          <p:cNvSpPr txBox="1"/>
          <p:nvPr>
            <p:ph idx="1" type="body"/>
          </p:nvPr>
        </p:nvSpPr>
        <p:spPr>
          <a:xfrm>
            <a:off x="1069850" y="5781775"/>
            <a:ext cx="10058400" cy="39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7492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"/>
          <p:cNvSpPr txBox="1"/>
          <p:nvPr>
            <p:ph type="title"/>
          </p:nvPr>
        </p:nvSpPr>
        <p:spPr>
          <a:xfrm>
            <a:off x="1066798" y="524257"/>
            <a:ext cx="10058400" cy="160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400"/>
              <a:buFont typeface="Rockwell"/>
              <a:buNone/>
            </a:pPr>
            <a:r>
              <a:rPr lang="en-CA">
                <a:solidFill>
                  <a:schemeClr val="dk2"/>
                </a:solidFill>
              </a:rPr>
              <a:t>Fair/Unfair</a:t>
            </a:r>
            <a:r>
              <a:rPr lang="en-CA"/>
              <a:t> Game, Let’s Play!</a:t>
            </a:r>
            <a:endParaRPr/>
          </a:p>
        </p:txBody>
      </p:sp>
      <p:sp>
        <p:nvSpPr>
          <p:cNvPr id="121" name="Google Shape;121;p5"/>
          <p:cNvSpPr txBox="1"/>
          <p:nvPr>
            <p:ph idx="1" type="body"/>
          </p:nvPr>
        </p:nvSpPr>
        <p:spPr>
          <a:xfrm>
            <a:off x="2589212" y="2133600"/>
            <a:ext cx="7482067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7492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None/>
            </a:pPr>
            <a:r>
              <a:t/>
            </a:r>
            <a:endParaRPr/>
          </a:p>
        </p:txBody>
      </p:sp>
      <p:graphicFrame>
        <p:nvGraphicFramePr>
          <p:cNvPr id="122" name="Google Shape;122;p5"/>
          <p:cNvGraphicFramePr/>
          <p:nvPr/>
        </p:nvGraphicFramePr>
        <p:xfrm>
          <a:off x="952500" y="2133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{3046B060-814B-4E1E-8966-356B59763B3B}</a:tableStyleId>
              </a:tblPr>
              <a:tblGrid>
                <a:gridCol w="5143500"/>
                <a:gridCol w="5143500"/>
              </a:tblGrid>
              <a:tr h="9733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524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4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4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4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524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4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4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4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2340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524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4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4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4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524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4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4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4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400"/>
              <a:buFont typeface="Rockwell"/>
              <a:buNone/>
            </a:pPr>
            <a:r>
              <a:rPr lang="en-CA">
                <a:solidFill>
                  <a:schemeClr val="dk2"/>
                </a:solidFill>
              </a:rPr>
              <a:t>After the Game: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28" name="Google Shape;128;p6"/>
          <p:cNvSpPr txBox="1"/>
          <p:nvPr>
            <p:ph idx="1" type="body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1590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Char char="▪"/>
            </a:pPr>
            <a:r>
              <a:rPr lang="en-CA" sz="4000"/>
              <a:t>No one tells you the rules so you have to figure it out by yourself</a:t>
            </a:r>
            <a:endParaRPr sz="4000"/>
          </a:p>
          <a:p>
            <a:pPr indent="-21590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Char char="▪"/>
            </a:pPr>
            <a:r>
              <a:rPr lang="en-CA" sz="4000">
                <a:solidFill>
                  <a:schemeClr val="dk1"/>
                </a:solidFill>
              </a:rPr>
              <a:t> </a:t>
            </a:r>
            <a:r>
              <a:rPr lang="en-CA" sz="4000"/>
              <a:t>You are treated differently because of how you look (even though you cannot control it), and NOT because of who you are and what you do?</a:t>
            </a:r>
            <a:endParaRPr/>
          </a:p>
          <a:p>
            <a:pPr indent="-7492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"/>
          <p:cNvSpPr txBox="1"/>
          <p:nvPr>
            <p:ph type="title"/>
          </p:nvPr>
        </p:nvSpPr>
        <p:spPr>
          <a:xfrm>
            <a:off x="697025" y="484625"/>
            <a:ext cx="10431300" cy="160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400"/>
              <a:buFont typeface="Rockwell"/>
              <a:buNone/>
            </a:pPr>
            <a:r>
              <a:rPr lang="en-CA">
                <a:solidFill>
                  <a:schemeClr val="dk2"/>
                </a:solidFill>
              </a:rPr>
              <a:t>Questions: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34" name="Google Shape;134;p7"/>
          <p:cNvSpPr txBox="1"/>
          <p:nvPr/>
        </p:nvSpPr>
        <p:spPr>
          <a:xfrm>
            <a:off x="780175" y="2559700"/>
            <a:ext cx="9580500" cy="208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21590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4798B"/>
              </a:buClr>
              <a:buSzPts val="3400"/>
              <a:buFont typeface="Noto Sans Symbols"/>
              <a:buChar char="▪"/>
            </a:pPr>
            <a:r>
              <a:rPr lang="en-CA" sz="40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 I</a:t>
            </a:r>
            <a:r>
              <a:rPr lang="en-CA" sz="40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s this fair?</a:t>
            </a:r>
            <a:endParaRPr sz="40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-21590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4798B"/>
              </a:buClr>
              <a:buSzPts val="3400"/>
              <a:buFont typeface="Noto Sans Symbols"/>
              <a:buChar char="▪"/>
            </a:pPr>
            <a:r>
              <a:rPr lang="en-CA" sz="40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 How can you tell?</a:t>
            </a:r>
            <a:endParaRPr sz="40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"/>
          <p:cNvSpPr txBox="1"/>
          <p:nvPr>
            <p:ph type="title"/>
          </p:nvPr>
        </p:nvSpPr>
        <p:spPr>
          <a:xfrm>
            <a:off x="780200" y="484625"/>
            <a:ext cx="10347900" cy="160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60"/>
              <a:buFont typeface="Rockwell"/>
              <a:buNone/>
            </a:pPr>
            <a:r>
              <a:rPr lang="en-CA" sz="4860"/>
              <a:t>This is just like how it is to be an immigrant or newcomer to Canada:</a:t>
            </a:r>
            <a:endParaRPr/>
          </a:p>
        </p:txBody>
      </p:sp>
      <p:sp>
        <p:nvSpPr>
          <p:cNvPr id="140" name="Google Shape;140;p8"/>
          <p:cNvSpPr txBox="1"/>
          <p:nvPr/>
        </p:nvSpPr>
        <p:spPr>
          <a:xfrm>
            <a:off x="879975" y="2021150"/>
            <a:ext cx="10911300" cy="367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21590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4798B"/>
              </a:buClr>
              <a:buSzPts val="3400"/>
              <a:buFont typeface="Noto Sans Symbols"/>
              <a:buChar char="▪"/>
            </a:pPr>
            <a:r>
              <a:rPr lang="en-CA" sz="40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 No one really tells you the rules</a:t>
            </a:r>
            <a:endParaRPr sz="40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-21590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4798B"/>
              </a:buClr>
              <a:buSzPts val="3400"/>
              <a:buFont typeface="Noto Sans Symbols"/>
              <a:buChar char="▪"/>
            </a:pPr>
            <a:r>
              <a:rPr lang="en-CA" sz="40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 Sometimes you get treated unfairly because of how you look or where you came from.</a:t>
            </a:r>
            <a:endParaRPr sz="40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-21590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4798B"/>
              </a:buClr>
              <a:buSzPts val="3400"/>
              <a:buFont typeface="Noto Sans Symbols"/>
              <a:buChar char="▪"/>
            </a:pPr>
            <a:r>
              <a:rPr lang="en-CA" sz="40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 PREJUDICE</a:t>
            </a:r>
            <a:endParaRPr sz="40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-21590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4798B"/>
              </a:buClr>
              <a:buSzPts val="3400"/>
              <a:buFont typeface="Noto Sans Symbols"/>
              <a:buChar char="▪"/>
            </a:pPr>
            <a:r>
              <a:rPr lang="en-CA" sz="40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 This game teaches you how </a:t>
            </a:r>
            <a:r>
              <a:rPr b="1" lang="en-CA" sz="4000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rPr>
              <a:t>unfair prejudice and racism are.</a:t>
            </a:r>
            <a:endParaRPr b="1" sz="4000">
              <a:solidFill>
                <a:schemeClr val="dk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"/>
          <p:cNvSpPr txBox="1"/>
          <p:nvPr>
            <p:ph type="title"/>
          </p:nvPr>
        </p:nvSpPr>
        <p:spPr>
          <a:xfrm>
            <a:off x="1066798" y="2048132"/>
            <a:ext cx="10058400" cy="160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400"/>
              <a:buFont typeface="Rockwell"/>
              <a:buNone/>
            </a:pPr>
            <a:r>
              <a:rPr lang="en-CA"/>
              <a:t>People come to Canada to have a better life.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0"/>
          <p:cNvSpPr txBox="1"/>
          <p:nvPr>
            <p:ph type="title"/>
          </p:nvPr>
        </p:nvSpPr>
        <p:spPr>
          <a:xfrm>
            <a:off x="1066798" y="2197832"/>
            <a:ext cx="10058400" cy="160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400"/>
              <a:buFont typeface="Rockwell"/>
              <a:buNone/>
            </a:pPr>
            <a:r>
              <a:rPr lang="en-CA"/>
              <a:t>They become citizens so they can </a:t>
            </a:r>
            <a:r>
              <a:rPr b="1" lang="en-CA">
                <a:solidFill>
                  <a:schemeClr val="dk2"/>
                </a:solidFill>
              </a:rPr>
              <a:t>be</a:t>
            </a:r>
            <a:r>
              <a:rPr lang="en-CA"/>
              <a:t> Canadians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1"/>
          <p:cNvSpPr txBox="1"/>
          <p:nvPr>
            <p:ph type="title"/>
          </p:nvPr>
        </p:nvSpPr>
        <p:spPr>
          <a:xfrm>
            <a:off x="1628730" y="2241214"/>
            <a:ext cx="9160800" cy="17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Rockwell"/>
              <a:buNone/>
            </a:pPr>
            <a:r>
              <a:rPr lang="en-CA"/>
              <a:t>They came years ago</a:t>
            </a:r>
            <a:endParaRPr sz="4860"/>
          </a:p>
        </p:txBody>
      </p:sp>
      <p:sp>
        <p:nvSpPr>
          <p:cNvPr id="156" name="Google Shape;156;p11"/>
          <p:cNvSpPr txBox="1"/>
          <p:nvPr>
            <p:ph idx="1" type="body"/>
          </p:nvPr>
        </p:nvSpPr>
        <p:spPr>
          <a:xfrm>
            <a:off x="419326" y="5900700"/>
            <a:ext cx="44193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LANDSCAPES 3">
  <a:themeElements>
    <a:clrScheme name="Custom 5">
      <a:dk1>
        <a:srgbClr val="303030"/>
      </a:dk1>
      <a:lt1>
        <a:srgbClr val="FFFFFF"/>
      </a:lt1>
      <a:dk2>
        <a:srgbClr val="DC4440"/>
      </a:dk2>
      <a:lt2>
        <a:srgbClr val="7B9EAF"/>
      </a:lt2>
      <a:accent1>
        <a:srgbClr val="7B9EAF"/>
      </a:accent1>
      <a:accent2>
        <a:srgbClr val="497083"/>
      </a:accent2>
      <a:accent3>
        <a:srgbClr val="E5E5E5"/>
      </a:accent3>
      <a:accent4>
        <a:srgbClr val="282828"/>
      </a:accent4>
      <a:accent5>
        <a:srgbClr val="604878"/>
      </a:accent5>
      <a:accent6>
        <a:srgbClr val="C19859"/>
      </a:accent6>
      <a:hlink>
        <a:srgbClr val="303030"/>
      </a:hlink>
      <a:folHlink>
        <a:srgbClr val="30303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2016-04-14T00:56:45Z</dcterms:created>
  <dc:creator>Greg Miyanaga</dc:creator>
</cp:coreProperties>
</file>