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m0XjDy4fYTeJx1McqG3AtzmKm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8000E-9A19-4C89-88E2-8A22A9DEDCF3}" v="170" dt="2020-08-26T22:32:03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3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37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" name="Google Shape;28;p37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Google Shape;29;p3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30;p3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7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38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3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Google Shape;44;p3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4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4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4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44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F8D8D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4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4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4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sz="54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35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3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4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3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Rockwell"/>
              <a:buNone/>
            </a:pPr>
            <a:r>
              <a:rPr lang="en-CA">
                <a:solidFill>
                  <a:schemeClr val="dk1"/>
                </a:solidFill>
              </a:rPr>
              <a:t>NEW </a:t>
            </a:r>
            <a:r>
              <a:rPr lang="en-CA">
                <a:solidFill>
                  <a:schemeClr val="dk2"/>
                </a:solidFill>
              </a:rPr>
              <a:t>PROJECT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438200" y="638425"/>
            <a:ext cx="4833000" cy="5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4400" dirty="0">
                <a:solidFill>
                  <a:schemeClr val="dk1"/>
                </a:solidFill>
              </a:rPr>
              <a:t>HERE IS WHAT ONE OF THE PROPERTIES LOOKED LIKE IN 1925 AND IN 2016.</a:t>
            </a:r>
            <a:endParaRPr lang="en-US" sz="4400">
              <a:solidFill>
                <a:schemeClr val="dk1"/>
              </a:solidFill>
            </a:endParaRPr>
          </a:p>
        </p:txBody>
      </p:sp>
      <p:pic>
        <p:nvPicPr>
          <p:cNvPr id="183" name="Google Shape;18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03075" y="1372675"/>
            <a:ext cx="6533400" cy="38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END.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Show Property Cards and take questions.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1005398" y="45885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dirty="0">
                <a:solidFill>
                  <a:schemeClr val="dk2"/>
                </a:solidFill>
              </a:rPr>
              <a:t>PART 2: For TEACHERS ONLY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CA" dirty="0"/>
              <a:t>This next part shows samples of what our test teachers came up with in the simulations. 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618648" y="38150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LINDSAY’S POWELL STREET SIMULATION</a:t>
            </a:r>
            <a:endParaRPr lang="en-US" sz="4400" dirty="0"/>
          </a:p>
        </p:txBody>
      </p:sp>
      <p:pic>
        <p:nvPicPr>
          <p:cNvPr id="233" name="Google Shape;23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62675" y="1990700"/>
            <a:ext cx="67182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333750" y="394400"/>
            <a:ext cx="10482225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3200" dirty="0"/>
              <a:t>MY SCHOOL: EXAMPLES OF POSSESSIONS, PEOPLE, AND PROPERTY CARD</a:t>
            </a:r>
            <a:endParaRPr lang="en-US" sz="3200"/>
          </a:p>
        </p:txBody>
      </p:sp>
      <p:pic>
        <p:nvPicPr>
          <p:cNvPr id="239" name="Google Shape;239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40700" y="1772600"/>
            <a:ext cx="7110600" cy="39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488550" y="368625"/>
            <a:ext cx="11279700" cy="1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000" dirty="0"/>
              <a:t>THEY USED THESE TO POPULATE THEIR HOMES AND BUSINESSES.</a:t>
            </a:r>
            <a:endParaRPr lang="en-US" sz="4400" dirty="0"/>
          </a:p>
        </p:txBody>
      </p:sp>
      <p:pic>
        <p:nvPicPr>
          <p:cNvPr id="245" name="Google Shape;245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1750" y="1682325"/>
            <a:ext cx="7168500" cy="40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>
            <a:spLocks noGrp="1"/>
          </p:cNvSpPr>
          <p:nvPr>
            <p:ph type="title"/>
          </p:nvPr>
        </p:nvSpPr>
        <p:spPr>
          <a:xfrm>
            <a:off x="1959299" y="2456925"/>
            <a:ext cx="37500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LINDSAY: </a:t>
            </a:r>
            <a:br>
              <a:rPr lang="en-CA"/>
            </a:br>
            <a:r>
              <a:rPr lang="en-CA"/>
              <a:t>EXTERIOR</a:t>
            </a:r>
            <a:endParaRPr/>
          </a:p>
        </p:txBody>
      </p:sp>
      <p:pic>
        <p:nvPicPr>
          <p:cNvPr id="251" name="Google Shape;25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827175" y="1785150"/>
            <a:ext cx="5846700" cy="32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657350" y="2260600"/>
            <a:ext cx="35181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LINDSAY: EXTERIOR</a:t>
            </a:r>
            <a:endParaRPr/>
          </a:p>
        </p:txBody>
      </p:sp>
      <p:pic>
        <p:nvPicPr>
          <p:cNvPr id="257" name="Google Shape;25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78825" y="765250"/>
            <a:ext cx="6894600" cy="45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696025" y="2624400"/>
            <a:ext cx="34923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LINDSAY: INTERIOR</a:t>
            </a:r>
            <a:endParaRPr/>
          </a:p>
        </p:txBody>
      </p:sp>
      <p:pic>
        <p:nvPicPr>
          <p:cNvPr id="263" name="Google Shape;263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68800" y="881250"/>
            <a:ext cx="7107600" cy="4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507750" y="407275"/>
            <a:ext cx="10090432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000" dirty="0"/>
              <a:t>LINDSAY: SAMPLES TAKEN OFF THE BULLETIN BOARD</a:t>
            </a:r>
            <a:endParaRPr lang="en-US" sz="4000"/>
          </a:p>
        </p:txBody>
      </p:sp>
      <p:pic>
        <p:nvPicPr>
          <p:cNvPr id="269" name="Google Shape;26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18450" y="1682575"/>
            <a:ext cx="6155100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1066800" y="639325"/>
            <a:ext cx="10058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Font typeface="Rockwell"/>
              <a:buNone/>
            </a:pPr>
            <a:r>
              <a:rPr lang="en-CA" sz="3959"/>
              <a:t>I NEED YOU TO HELP ME WITH A </a:t>
            </a:r>
            <a:br>
              <a:rPr lang="en-CA" sz="3959"/>
            </a:br>
            <a:r>
              <a:rPr lang="en-CA" sz="3959">
                <a:solidFill>
                  <a:schemeClr val="dk2"/>
                </a:solidFill>
              </a:rPr>
              <a:t>SPECIAL PROJECT.</a:t>
            </a:r>
            <a:endParaRPr sz="4860">
              <a:solidFill>
                <a:schemeClr val="dk2"/>
              </a:solidFill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1069850" y="2624150"/>
            <a:ext cx="10058400" cy="23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452875" y="368625"/>
            <a:ext cx="10828394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2800" dirty="0"/>
              <a:t>THE STUDENTS DID AN INCREDIBLE JOB INCLUDING DETAIL AND REALISM.</a:t>
            </a:r>
            <a:endParaRPr lang="en-US" sz="2800"/>
          </a:p>
        </p:txBody>
      </p:sp>
      <p:pic>
        <p:nvPicPr>
          <p:cNvPr id="275" name="Google Shape;275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35900" y="1721225"/>
            <a:ext cx="7120200" cy="39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>
            <a:spLocks noGrp="1"/>
          </p:cNvSpPr>
          <p:nvPr>
            <p:ph type="title"/>
          </p:nvPr>
        </p:nvSpPr>
        <p:spPr>
          <a:xfrm>
            <a:off x="1069850" y="857426"/>
            <a:ext cx="100584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800" dirty="0"/>
              <a:t>PEARL HARBOUR AND BEGINNING OF INCARCERATION AND FORCED REMOVAL</a:t>
            </a:r>
            <a:endParaRPr lang="en-US" sz="4800"/>
          </a:p>
        </p:txBody>
      </p:sp>
      <p:sp>
        <p:nvSpPr>
          <p:cNvPr id="281" name="Google Shape;281;p29"/>
          <p:cNvSpPr txBox="1">
            <a:spLocks noGrp="1"/>
          </p:cNvSpPr>
          <p:nvPr>
            <p:ph type="body" idx="1"/>
          </p:nvPr>
        </p:nvSpPr>
        <p:spPr>
          <a:xfrm>
            <a:off x="1069850" y="4227700"/>
            <a:ext cx="100584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“People” were moved to camps on  a separate bulletin board.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Materials slowly disappeared from Powell Street bulletin board.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>
            <a:spLocks noGrp="1"/>
          </p:cNvSpPr>
          <p:nvPr>
            <p:ph type="title"/>
          </p:nvPr>
        </p:nvSpPr>
        <p:spPr>
          <a:xfrm>
            <a:off x="1066800" y="483600"/>
            <a:ext cx="100584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/>
              <a:t>LINDSAY: INTERNMENT CAMP</a:t>
            </a:r>
            <a:endParaRPr sz="4400"/>
          </a:p>
        </p:txBody>
      </p:sp>
      <p:pic>
        <p:nvPicPr>
          <p:cNvPr id="287" name="Google Shape;28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4000" y="1543050"/>
            <a:ext cx="7404000" cy="41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>
            <a:spLocks noGrp="1"/>
          </p:cNvSpPr>
          <p:nvPr>
            <p:ph type="title"/>
          </p:nvPr>
        </p:nvSpPr>
        <p:spPr>
          <a:xfrm>
            <a:off x="1066800" y="357500"/>
            <a:ext cx="100584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2800" dirty="0"/>
              <a:t>LINDSAY REPORTS THAT THEY STUDENTS WERE REALLY UPSET WHEN THEIR AVATARS WERE MOVED WITHOUT PERMISSION.</a:t>
            </a:r>
            <a:endParaRPr lang="en-US" sz="3200"/>
          </a:p>
        </p:txBody>
      </p:sp>
      <p:pic>
        <p:nvPicPr>
          <p:cNvPr id="293" name="Google Shape;293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36900" y="2002775"/>
            <a:ext cx="67182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1069850" y="484625"/>
            <a:ext cx="100584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INSIDE SHACK</a:t>
            </a:r>
            <a:endParaRPr lang="en-US" sz="4400"/>
          </a:p>
        </p:txBody>
      </p:sp>
      <p:pic>
        <p:nvPicPr>
          <p:cNvPr id="299" name="Google Shape;299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5150" y="1411625"/>
            <a:ext cx="7661700" cy="43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837800" y="974500"/>
            <a:ext cx="5637925" cy="45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860"/>
            </a:pPr>
            <a:r>
              <a:rPr lang="en-CA" sz="2400" dirty="0"/>
              <a:t>LINDSAY: PEOPLE REMOVED AND POSSESSIONS START TO DISAPPEAR AS THEY ARE SOLD TO PAY FOR INCARCERATION.  LINDSAY REPORTS THAT THE STUDENTS WERE EVEN MORE UPSET BY THIS.</a:t>
            </a:r>
            <a:endParaRPr lang="en-US" sz="2400"/>
          </a:p>
        </p:txBody>
      </p:sp>
      <p:pic>
        <p:nvPicPr>
          <p:cNvPr id="305" name="Google Shape;305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387812" y="1847607"/>
            <a:ext cx="5204700" cy="29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069850" y="549072"/>
            <a:ext cx="10058400" cy="2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YOUR JOB IS TO RECREATE </a:t>
            </a:r>
            <a:br>
              <a:rPr lang="en-CA" sz="4400" dirty="0"/>
            </a:br>
            <a:r>
              <a:rPr lang="en-CA" sz="4400" dirty="0"/>
              <a:t>AN IMMIGRANT NEIGHBOURHOOD.</a:t>
            </a:r>
            <a:endParaRPr lang="en-US" sz="440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303250" y="3332500"/>
            <a:ext cx="7512946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Char char="▪"/>
            </a:pPr>
            <a:r>
              <a:rPr lang="en-CA" sz="2800" dirty="0"/>
              <a:t>You will be making an interactive </a:t>
            </a:r>
            <a:r>
              <a:rPr lang="en-CA" sz="2800" b="1" dirty="0"/>
              <a:t>map</a:t>
            </a:r>
            <a:r>
              <a:rPr lang="en-CA" sz="2800" dirty="0"/>
              <a:t> of 1940s Powell Street in Vancouver.</a:t>
            </a:r>
            <a:endParaRPr lang="en-US" sz="2800" dirty="0"/>
          </a:p>
          <a:p>
            <a:pPr marL="182880" lvl="0" indent="-7429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9778125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n-CA" sz="3600" dirty="0"/>
              <a:t>Each of you will "adopt“ a Japanese Canadian family, recreate their business and home, and place that property on the bulletin board map in our classroom.</a:t>
            </a:r>
            <a:endParaRPr lang="en-US" sz="3600" dirty="0"/>
          </a:p>
          <a:p>
            <a:pPr marL="182880" lvl="0" indent="-7429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63975" y="625650"/>
            <a:ext cx="6555341" cy="5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860"/>
            </a:pPr>
            <a:r>
              <a:rPr lang="en-CA" sz="3600" dirty="0"/>
              <a:t>YOU WILL BE MAKING A DISPLAY OF AN IMMIGRANT, CITY COMMUNITY FROM OVER 70 YEARS AGO.</a:t>
            </a:r>
            <a:endParaRPr lang="en-US" sz="3600" dirty="0"/>
          </a:p>
        </p:txBody>
      </p:sp>
      <p:pic>
        <p:nvPicPr>
          <p:cNvPr id="151" name="Google Shape;15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39292" y="844825"/>
            <a:ext cx="4159800" cy="40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8132974" y="5021296"/>
            <a:ext cx="3360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It does not look like much now…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YOU WILL BE GIVEN A </a:t>
            </a:r>
            <a:r>
              <a:rPr lang="en-CA" sz="4400" dirty="0">
                <a:solidFill>
                  <a:schemeClr val="dk2"/>
                </a:solidFill>
              </a:rPr>
              <a:t>PROPERTY CARD.</a:t>
            </a:r>
            <a:endParaRPr lang="en-US" sz="4400">
              <a:solidFill>
                <a:schemeClr val="dk2"/>
              </a:solidFill>
            </a:endParaRPr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1132525" y="2093975"/>
            <a:ext cx="58143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CA" sz="2800" u="sng">
                <a:solidFill>
                  <a:schemeClr val="dk1"/>
                </a:solidFill>
              </a:rPr>
              <a:t>It will include: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a picture of your property.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address (so you will know where to put it on the map).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name of the family who owned it.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kind of business it was.</a:t>
            </a:r>
            <a:endParaRPr/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9" name="Google Shape;159;p9" descr="A sign on the side of a building&#10;&#10;Description automatically generated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624292" y="1499449"/>
            <a:ext cx="3880319" cy="451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pic>
        <p:nvPicPr>
          <p:cNvPr id="165" name="Google Shape;165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950" y="390900"/>
            <a:ext cx="9537600" cy="55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665400" y="528425"/>
            <a:ext cx="10861200" cy="28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4000" b="1" dirty="0"/>
              <a:t>INDIVIDUALLY, EACH OF YOU WILL CREATE A BUSINESS DOWN BELOW WITH A PLACE TO LIVE (AN APARTMENT) UP TOP.</a:t>
            </a:r>
            <a:endParaRPr lang="en-US" sz="4000" b="1"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665400" y="3512975"/>
            <a:ext cx="10802259" cy="26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400" dirty="0"/>
              <a:t>Each of you will use </a:t>
            </a:r>
            <a:r>
              <a:rPr lang="en-CA" sz="2400" b="1" dirty="0"/>
              <a:t>a card </a:t>
            </a:r>
            <a:r>
              <a:rPr lang="en-CA" sz="2400" dirty="0"/>
              <a:t>to make a </a:t>
            </a:r>
            <a:r>
              <a:rPr lang="en-CA" sz="2400" b="1" dirty="0"/>
              <a:t>business</a:t>
            </a:r>
            <a:r>
              <a:rPr lang="en-CA" sz="2400" dirty="0"/>
              <a:t> below and a </a:t>
            </a:r>
            <a:r>
              <a:rPr lang="en-CA" sz="2400" b="1" dirty="0"/>
              <a:t>residence</a:t>
            </a:r>
            <a:r>
              <a:rPr lang="en-CA" sz="2400" dirty="0"/>
              <a:t> up top.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400" dirty="0"/>
              <a:t>Each card will be </a:t>
            </a:r>
            <a:r>
              <a:rPr lang="en-CA" sz="2400" b="1" dirty="0"/>
              <a:t>folded</a:t>
            </a:r>
            <a:r>
              <a:rPr lang="en-CA" sz="2400" dirty="0"/>
              <a:t> so that the </a:t>
            </a:r>
            <a:r>
              <a:rPr lang="en-CA" sz="2400" b="1" dirty="0"/>
              <a:t>outside</a:t>
            </a:r>
            <a:r>
              <a:rPr lang="en-CA" sz="2400" dirty="0"/>
              <a:t> of the card is the </a:t>
            </a:r>
            <a:r>
              <a:rPr lang="en-CA" sz="2400" b="1" dirty="0"/>
              <a:t>outside</a:t>
            </a:r>
            <a:r>
              <a:rPr lang="en-CA" sz="2400" dirty="0"/>
              <a:t> of the building, and the </a:t>
            </a:r>
            <a:r>
              <a:rPr lang="en-CA" sz="2400" b="1" dirty="0"/>
              <a:t>inside</a:t>
            </a:r>
            <a:r>
              <a:rPr lang="en-CA" sz="2400" dirty="0"/>
              <a:t> of the card is the </a:t>
            </a:r>
            <a:r>
              <a:rPr lang="en-CA" sz="2400" b="1" dirty="0"/>
              <a:t>inside</a:t>
            </a:r>
            <a:r>
              <a:rPr lang="en-CA" sz="2400" dirty="0"/>
              <a:t> of the building.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1069848" y="8842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b="1"/>
              <a:t>A FEW THINGS TO </a:t>
            </a:r>
            <a:r>
              <a:rPr lang="en-CA" b="1">
                <a:solidFill>
                  <a:schemeClr val="dk2"/>
                </a:solidFill>
              </a:rPr>
              <a:t>REMEMBER...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1069848" y="2417883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Make the r</a:t>
            </a:r>
            <a:r>
              <a:rPr lang="en-CA" sz="2800" b="1">
                <a:solidFill>
                  <a:schemeClr val="dk1"/>
                </a:solidFill>
              </a:rPr>
              <a:t>ooms</a:t>
            </a:r>
            <a:r>
              <a:rPr lang="en-CA" sz="2800">
                <a:solidFill>
                  <a:schemeClr val="dk1"/>
                </a:solidFill>
              </a:rPr>
              <a:t> </a:t>
            </a:r>
            <a:r>
              <a:rPr lang="en-CA" sz="2800" b="1">
                <a:solidFill>
                  <a:schemeClr val="dk1"/>
                </a:solidFill>
              </a:rPr>
              <a:t>only</a:t>
            </a:r>
            <a:r>
              <a:rPr lang="en-CA" sz="2800">
                <a:solidFill>
                  <a:schemeClr val="dk1"/>
                </a:solidFill>
              </a:rPr>
              <a:t> (no people and no possessions yet).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Make the cards </a:t>
            </a:r>
            <a:r>
              <a:rPr lang="en-CA" sz="2800" b="1">
                <a:solidFill>
                  <a:schemeClr val="dk1"/>
                </a:solidFill>
              </a:rPr>
              <a:t>fit</a:t>
            </a:r>
            <a:r>
              <a:rPr lang="en-CA" sz="2800">
                <a:solidFill>
                  <a:schemeClr val="dk1"/>
                </a:solidFill>
              </a:rPr>
              <a:t>: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</a:t>
            </a:r>
            <a:r>
              <a:rPr lang="en-CA" sz="2800" b="1">
                <a:solidFill>
                  <a:schemeClr val="dk1"/>
                </a:solidFill>
              </a:rPr>
              <a:t>times</a:t>
            </a:r>
            <a:r>
              <a:rPr lang="en-CA" sz="2800">
                <a:solidFill>
                  <a:schemeClr val="dk1"/>
                </a:solidFill>
              </a:rPr>
              <a:t>: 70 years ago, there was electricity, but no computers, etc.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</a:t>
            </a:r>
            <a:r>
              <a:rPr lang="en-CA" sz="2800" b="1">
                <a:solidFill>
                  <a:schemeClr val="dk1"/>
                </a:solidFill>
              </a:rPr>
              <a:t>businesses</a:t>
            </a:r>
            <a:r>
              <a:rPr lang="en-CA" sz="2800">
                <a:solidFill>
                  <a:schemeClr val="dk1"/>
                </a:solidFill>
              </a:rPr>
              <a:t>: a counter and shelves for stores, etc.</a:t>
            </a:r>
            <a:endParaRPr/>
          </a:p>
          <a:p>
            <a:pPr marL="182880" lvl="0" indent="-7492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DSCAPES 3">
  <a:themeElements>
    <a:clrScheme name="Custom 5">
      <a:dk1>
        <a:srgbClr val="303030"/>
      </a:dk1>
      <a:lt1>
        <a:srgbClr val="FFFFFF"/>
      </a:lt1>
      <a:dk2>
        <a:srgbClr val="DC4440"/>
      </a:dk2>
      <a:lt2>
        <a:srgbClr val="7B9EAF"/>
      </a:lt2>
      <a:accent1>
        <a:srgbClr val="7B9EAF"/>
      </a:accent1>
      <a:accent2>
        <a:srgbClr val="497083"/>
      </a:accent2>
      <a:accent3>
        <a:srgbClr val="E5E5E5"/>
      </a:accent3>
      <a:accent4>
        <a:srgbClr val="282828"/>
      </a:accent4>
      <a:accent5>
        <a:srgbClr val="604878"/>
      </a:accent5>
      <a:accent6>
        <a:srgbClr val="C19859"/>
      </a:accent6>
      <a:hlink>
        <a:srgbClr val="303030"/>
      </a:hlink>
      <a:folHlink>
        <a:srgbClr val="3030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42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Noto Sans Symbols</vt:lpstr>
      <vt:lpstr>Rockwell</vt:lpstr>
      <vt:lpstr>LANDSCAPES 3</vt:lpstr>
      <vt:lpstr>NEW PROJECT</vt:lpstr>
      <vt:lpstr>I NEED YOU TO HELP ME WITH A  SPECIAL PROJECT.</vt:lpstr>
      <vt:lpstr>YOUR JOB IS TO RECREATE  AN IMMIGRANT NEIGHBOURHOOD.</vt:lpstr>
      <vt:lpstr>PowerPoint Presentation</vt:lpstr>
      <vt:lpstr>YOU WILL BE MAKING A DISPLAY OF AN IMMIGRANT, CITY COMMUNITY FROM OVER 70 YEARS AGO.</vt:lpstr>
      <vt:lpstr>YOU WILL BE GIVEN A PROPERTY CARD.</vt:lpstr>
      <vt:lpstr>PowerPoint Presentation</vt:lpstr>
      <vt:lpstr>INDIVIDUALLY, EACH OF YOU WILL CREATE A BUSINESS DOWN BELOW WITH A PLACE TO LIVE (AN APARTMENT) UP TOP.</vt:lpstr>
      <vt:lpstr>A FEW THINGS TO REMEMBER...</vt:lpstr>
      <vt:lpstr>HERE IS WHAT ONE OF THE PROPERTIES LOOKED LIKE IN 1925 AND IN 2016.</vt:lpstr>
      <vt:lpstr>END.</vt:lpstr>
      <vt:lpstr>PART 2: For TEACHERS ONLY</vt:lpstr>
      <vt:lpstr>LINDSAY’S POWELL STREET SIMULATION</vt:lpstr>
      <vt:lpstr>MY SCHOOL: EXAMPLES OF POSSESSIONS, PEOPLE, AND PROPERTY CARD</vt:lpstr>
      <vt:lpstr>THEY USED THESE TO POPULATE THEIR HOMES AND BUSINESSES.</vt:lpstr>
      <vt:lpstr>LINDSAY:  EXTERIOR</vt:lpstr>
      <vt:lpstr>LINDSAY: EXTERIOR</vt:lpstr>
      <vt:lpstr>LINDSAY: INTERIOR</vt:lpstr>
      <vt:lpstr>LINDSAY: SAMPLES TAKEN OFF THE BULLETIN BOARD</vt:lpstr>
      <vt:lpstr>THE STUDENTS DID AN INCREDIBLE JOB INCLUDING DETAIL AND REALISM.</vt:lpstr>
      <vt:lpstr>PEARL HARBOUR AND BEGINNING OF INCARCERATION AND FORCED REMOVAL</vt:lpstr>
      <vt:lpstr>LINDSAY: INTERNMENT CAMP</vt:lpstr>
      <vt:lpstr>LINDSAY REPORTS THAT THEY STUDENTS WERE REALLY UPSET WHEN THEIR AVATARS WERE MOVED WITHOUT PERMISSION.</vt:lpstr>
      <vt:lpstr>INSIDE SHACK</vt:lpstr>
      <vt:lpstr>LINDSAY: PEOPLE REMOVED AND POSSESSIONS START TO DISAPPEAR AS THEY ARE SOLD TO PAY FOR INCARCERATION.  LINDSAY REPORTS THAT THE STUDENTS WERE EVEN MORE UPSET BY THIS.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POWELL STREET SIMULATION OVERVIEW</dc:title>
  <dc:creator>Greg Miyanaga</dc:creator>
  <cp:lastModifiedBy>Greg Miyanaga</cp:lastModifiedBy>
  <cp:revision>62</cp:revision>
  <dcterms:created xsi:type="dcterms:W3CDTF">2016-04-14T00:56:45Z</dcterms:created>
  <dcterms:modified xsi:type="dcterms:W3CDTF">2025-05-14T20:21:00Z</dcterms:modified>
</cp:coreProperties>
</file>